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6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27</c:v>
                </c:pt>
                <c:pt idx="2">
                  <c:v>4</c:v>
                </c:pt>
                <c:pt idx="3">
                  <c:v>17</c:v>
                </c:pt>
                <c:pt idx="4">
                  <c:v>16</c:v>
                </c:pt>
                <c:pt idx="5">
                  <c:v>20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2D7-9930-1F7D71F23E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</c:v>
                </c:pt>
                <c:pt idx="1">
                  <c:v>29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B-42D7-9930-1F7D71F23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3756688"/>
        <c:axId val="2133753776"/>
      </c:barChart>
      <c:catAx>
        <c:axId val="21337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3776"/>
        <c:crosses val="autoZero"/>
        <c:auto val="1"/>
        <c:lblAlgn val="ctr"/>
        <c:lblOffset val="100"/>
        <c:noMultiLvlLbl val="0"/>
      </c:catAx>
      <c:valAx>
        <c:axId val="213375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1775</c:v>
                </c:pt>
                <c:pt idx="1">
                  <c:v>4150</c:v>
                </c:pt>
                <c:pt idx="2">
                  <c:v>550</c:v>
                </c:pt>
                <c:pt idx="3">
                  <c:v>2200</c:v>
                </c:pt>
                <c:pt idx="4">
                  <c:v>2200</c:v>
                </c:pt>
                <c:pt idx="5">
                  <c:v>2400</c:v>
                </c:pt>
                <c:pt idx="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B-4812-81DC-4955DEF1F0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Gift Cards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&quot;$&quot;#,##0">
                  <c:v>50</c:v>
                </c:pt>
                <c:pt idx="5" formatCode="&quot;$&quot;#,##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FB-4812-81DC-4955DEF1F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3756688"/>
        <c:axId val="2133753776"/>
      </c:barChart>
      <c:catAx>
        <c:axId val="21337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3776"/>
        <c:crosses val="autoZero"/>
        <c:auto val="1"/>
        <c:lblAlgn val="ctr"/>
        <c:lblOffset val="100"/>
        <c:noMultiLvlLbl val="0"/>
      </c:catAx>
      <c:valAx>
        <c:axId val="213375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29</c:v>
                </c:pt>
                <c:pt idx="3">
                  <c:v>51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2D7-9930-1F7D71F23E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53</c:v>
                </c:pt>
                <c:pt idx="3">
                  <c:v>51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B-42D7-9930-1F7D71F23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3756688"/>
        <c:axId val="2133753776"/>
      </c:barChart>
      <c:catAx>
        <c:axId val="21337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3776"/>
        <c:crosses val="autoZero"/>
        <c:auto val="1"/>
        <c:lblAlgn val="ctr"/>
        <c:lblOffset val="100"/>
        <c:noMultiLvlLbl val="0"/>
      </c:catAx>
      <c:valAx>
        <c:axId val="213375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650</c:v>
                </c:pt>
                <c:pt idx="1">
                  <c:v>800</c:v>
                </c:pt>
                <c:pt idx="2">
                  <c:v>9400</c:v>
                </c:pt>
                <c:pt idx="3">
                  <c:v>16875</c:v>
                </c:pt>
                <c:pt idx="4">
                  <c:v>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B-4812-81DC-4955DEF1F0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Gift Cards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</c:strCache>
            </c:strRef>
          </c:cat>
          <c:val>
            <c:numRef>
              <c:f>Sheet1!$C$2:$C$7</c:f>
              <c:numCache>
                <c:formatCode>"$"#,##0</c:formatCode>
                <c:ptCount val="6"/>
                <c:pt idx="1">
                  <c:v>650</c:v>
                </c:pt>
                <c:pt idx="2">
                  <c:v>5400</c:v>
                </c:pt>
                <c:pt idx="3">
                  <c:v>7700</c:v>
                </c:pt>
                <c:pt idx="4">
                  <c:v>2250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FB-4812-81DC-4955DEF1F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3756688"/>
        <c:axId val="2133753776"/>
      </c:barChart>
      <c:catAx>
        <c:axId val="21337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3776"/>
        <c:crosses val="autoZero"/>
        <c:auto val="1"/>
        <c:lblAlgn val="ctr"/>
        <c:lblOffset val="100"/>
        <c:noMultiLvlLbl val="0"/>
      </c:catAx>
      <c:valAx>
        <c:axId val="213375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75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922-4133-92EB-14BEE1FBCE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22-4133-92EB-14BEE1FBCE9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22-4133-92EB-14BEE1FBCE9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5423201318589"/>
                      <c:h val="4.59227437222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922-4133-92EB-14BEE1FBC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243</c:v>
                </c:pt>
                <c:pt idx="1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2D7-9930-1F7D71F23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0CB-49B3-AE0E-55C288A2D0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CB-49B3-AE0E-55C288A2D01E}"/>
              </c:ext>
            </c:extLst>
          </c:dPt>
          <c:dLbls>
            <c:dLbl>
              <c:idx val="0"/>
              <c:layout>
                <c:manualLayout>
                  <c:x val="-0.17417282503741391"/>
                  <c:y val="0.14656065483675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CB-49B3-AE0E-55C288A2D01E}"/>
                </c:ext>
              </c:extLst>
            </c:dLbl>
            <c:dLbl>
              <c:idx val="1"/>
              <c:layout>
                <c:manualLayout>
                  <c:x val="0.20545765907962665"/>
                  <c:y val="-0.2550514741296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CB-49B3-AE0E-55C288A2D0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Gift Cards</c:v>
                </c:pt>
                <c:pt idx="1">
                  <c:v>Cash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16030</c:v>
                </c:pt>
                <c:pt idx="1">
                  <c:v>52325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B-4812-81DC-4955DEF1F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ABBE7-0149-4AF4-AEF5-B85C0BAEAED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6DE75107-BEE6-4251-B77B-8EA1182E76E1}">
      <dgm:prSet/>
      <dgm:spPr/>
      <dgm:t>
        <a:bodyPr/>
        <a:lstStyle/>
        <a:p>
          <a:pPr algn="ctr"/>
          <a:r>
            <a:rPr lang="en-CA" dirty="0"/>
            <a:t>Number of Community Members and their Dependants to Receive Assistance</a:t>
          </a:r>
        </a:p>
      </dgm:t>
    </dgm:pt>
    <dgm:pt modelId="{18315C7B-3B81-48A8-806B-E4052DBBA2E5}" type="parTrans" cxnId="{24442A59-C65C-4CBD-8B5E-75F39772DCCC}">
      <dgm:prSet/>
      <dgm:spPr/>
      <dgm:t>
        <a:bodyPr/>
        <a:lstStyle/>
        <a:p>
          <a:endParaRPr lang="en-CA"/>
        </a:p>
      </dgm:t>
    </dgm:pt>
    <dgm:pt modelId="{9EAF956B-A544-4EA8-BFB2-31C5B7CA7EF2}" type="sibTrans" cxnId="{24442A59-C65C-4CBD-8B5E-75F39772DCCC}">
      <dgm:prSet/>
      <dgm:spPr/>
      <dgm:t>
        <a:bodyPr/>
        <a:lstStyle/>
        <a:p>
          <a:endParaRPr lang="en-CA"/>
        </a:p>
      </dgm:t>
    </dgm:pt>
    <dgm:pt modelId="{38F11598-AC55-41CB-8F6B-E483A2F27800}" type="pres">
      <dgm:prSet presAssocID="{753ABBE7-0149-4AF4-AEF5-B85C0BAEAED1}" presName="linear" presStyleCnt="0">
        <dgm:presLayoutVars>
          <dgm:animLvl val="lvl"/>
          <dgm:resizeHandles val="exact"/>
        </dgm:presLayoutVars>
      </dgm:prSet>
      <dgm:spPr/>
    </dgm:pt>
    <dgm:pt modelId="{3427653C-B807-425A-8650-2BDF65340568}" type="pres">
      <dgm:prSet presAssocID="{6DE75107-BEE6-4251-B77B-8EA1182E76E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442A59-C65C-4CBD-8B5E-75F39772DCCC}" srcId="{753ABBE7-0149-4AF4-AEF5-B85C0BAEAED1}" destId="{6DE75107-BEE6-4251-B77B-8EA1182E76E1}" srcOrd="0" destOrd="0" parTransId="{18315C7B-3B81-48A8-806B-E4052DBBA2E5}" sibTransId="{9EAF956B-A544-4EA8-BFB2-31C5B7CA7EF2}"/>
    <dgm:cxn modelId="{1067D290-4611-45EC-98D6-0F7F8BF71BFE}" type="presOf" srcId="{753ABBE7-0149-4AF4-AEF5-B85C0BAEAED1}" destId="{38F11598-AC55-41CB-8F6B-E483A2F27800}" srcOrd="0" destOrd="0" presId="urn:microsoft.com/office/officeart/2005/8/layout/vList2"/>
    <dgm:cxn modelId="{EA6FA0AD-6536-430D-A194-11EEDC56826F}" type="presOf" srcId="{6DE75107-BEE6-4251-B77B-8EA1182E76E1}" destId="{3427653C-B807-425A-8650-2BDF65340568}" srcOrd="0" destOrd="0" presId="urn:microsoft.com/office/officeart/2005/8/layout/vList2"/>
    <dgm:cxn modelId="{14E76BE6-7493-497C-A7A2-04FB83FC9917}" type="presParOf" srcId="{38F11598-AC55-41CB-8F6B-E483A2F27800}" destId="{3427653C-B807-425A-8650-2BDF653405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053E9-B8C9-4CA1-8285-C515FF11D26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711656C-2A28-4A95-A3BA-7DD803971D64}">
      <dgm:prSet/>
      <dgm:spPr/>
      <dgm:t>
        <a:bodyPr/>
        <a:lstStyle/>
        <a:p>
          <a:pPr algn="ctr"/>
          <a:r>
            <a:rPr lang="en-CA" dirty="0"/>
            <a:t>Value of Assistance Extended to Members and their Dependants </a:t>
          </a:r>
        </a:p>
      </dgm:t>
    </dgm:pt>
    <dgm:pt modelId="{5DBFB41D-10BE-4D21-A001-0320AAE08B3D}" type="parTrans" cxnId="{22C2434F-127A-4541-92EA-C1CA294ACF24}">
      <dgm:prSet/>
      <dgm:spPr/>
      <dgm:t>
        <a:bodyPr/>
        <a:lstStyle/>
        <a:p>
          <a:endParaRPr lang="en-CA"/>
        </a:p>
      </dgm:t>
    </dgm:pt>
    <dgm:pt modelId="{1162EFA6-9752-4E21-90BC-7AE565048125}" type="sibTrans" cxnId="{22C2434F-127A-4541-92EA-C1CA294ACF24}">
      <dgm:prSet/>
      <dgm:spPr/>
      <dgm:t>
        <a:bodyPr/>
        <a:lstStyle/>
        <a:p>
          <a:endParaRPr lang="en-CA"/>
        </a:p>
      </dgm:t>
    </dgm:pt>
    <dgm:pt modelId="{AF0878F1-AC61-4ADA-98D0-6F6053969F1D}" type="pres">
      <dgm:prSet presAssocID="{E20053E9-B8C9-4CA1-8285-C515FF11D265}" presName="linear" presStyleCnt="0">
        <dgm:presLayoutVars>
          <dgm:animLvl val="lvl"/>
          <dgm:resizeHandles val="exact"/>
        </dgm:presLayoutVars>
      </dgm:prSet>
      <dgm:spPr/>
    </dgm:pt>
    <dgm:pt modelId="{FFE54918-9CFD-439B-AE9B-8A784D659F83}" type="pres">
      <dgm:prSet presAssocID="{D711656C-2A28-4A95-A3BA-7DD803971D64}" presName="parentText" presStyleLbl="node1" presStyleIdx="0" presStyleCnt="1" custLinFactNeighborX="-941" custLinFactNeighborY="-40897">
        <dgm:presLayoutVars>
          <dgm:chMax val="0"/>
          <dgm:bulletEnabled val="1"/>
        </dgm:presLayoutVars>
      </dgm:prSet>
      <dgm:spPr/>
    </dgm:pt>
  </dgm:ptLst>
  <dgm:cxnLst>
    <dgm:cxn modelId="{E3E3D901-D002-4679-AE21-B1774ADA8CF2}" type="presOf" srcId="{D711656C-2A28-4A95-A3BA-7DD803971D64}" destId="{FFE54918-9CFD-439B-AE9B-8A784D659F83}" srcOrd="0" destOrd="0" presId="urn:microsoft.com/office/officeart/2005/8/layout/vList2"/>
    <dgm:cxn modelId="{22C2434F-127A-4541-92EA-C1CA294ACF24}" srcId="{E20053E9-B8C9-4CA1-8285-C515FF11D265}" destId="{D711656C-2A28-4A95-A3BA-7DD803971D64}" srcOrd="0" destOrd="0" parTransId="{5DBFB41D-10BE-4D21-A001-0320AAE08B3D}" sibTransId="{1162EFA6-9752-4E21-90BC-7AE565048125}"/>
    <dgm:cxn modelId="{59863BE8-9E99-4B02-AA6D-368EAF3A7CFF}" type="presOf" srcId="{E20053E9-B8C9-4CA1-8285-C515FF11D265}" destId="{AF0878F1-AC61-4ADA-98D0-6F6053969F1D}" srcOrd="0" destOrd="0" presId="urn:microsoft.com/office/officeart/2005/8/layout/vList2"/>
    <dgm:cxn modelId="{5A9AA319-C069-4065-8F09-4FD62D0C62BF}" type="presParOf" srcId="{AF0878F1-AC61-4ADA-98D0-6F6053969F1D}" destId="{FFE54918-9CFD-439B-AE9B-8A784D659F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ABBE7-0149-4AF4-AEF5-B85C0BAEAED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6DE75107-BEE6-4251-B77B-8EA1182E76E1}">
      <dgm:prSet/>
      <dgm:spPr/>
      <dgm:t>
        <a:bodyPr/>
        <a:lstStyle/>
        <a:p>
          <a:pPr algn="ctr"/>
          <a:r>
            <a:rPr lang="en-CA" dirty="0"/>
            <a:t>Number of Community Members and their Dependants to Receive Assistance</a:t>
          </a:r>
        </a:p>
      </dgm:t>
    </dgm:pt>
    <dgm:pt modelId="{18315C7B-3B81-48A8-806B-E4052DBBA2E5}" type="parTrans" cxnId="{24442A59-C65C-4CBD-8B5E-75F39772DCCC}">
      <dgm:prSet/>
      <dgm:spPr/>
      <dgm:t>
        <a:bodyPr/>
        <a:lstStyle/>
        <a:p>
          <a:endParaRPr lang="en-CA"/>
        </a:p>
      </dgm:t>
    </dgm:pt>
    <dgm:pt modelId="{9EAF956B-A544-4EA8-BFB2-31C5B7CA7EF2}" type="sibTrans" cxnId="{24442A59-C65C-4CBD-8B5E-75F39772DCCC}">
      <dgm:prSet/>
      <dgm:spPr/>
      <dgm:t>
        <a:bodyPr/>
        <a:lstStyle/>
        <a:p>
          <a:endParaRPr lang="en-CA"/>
        </a:p>
      </dgm:t>
    </dgm:pt>
    <dgm:pt modelId="{38F11598-AC55-41CB-8F6B-E483A2F27800}" type="pres">
      <dgm:prSet presAssocID="{753ABBE7-0149-4AF4-AEF5-B85C0BAEAED1}" presName="linear" presStyleCnt="0">
        <dgm:presLayoutVars>
          <dgm:animLvl val="lvl"/>
          <dgm:resizeHandles val="exact"/>
        </dgm:presLayoutVars>
      </dgm:prSet>
      <dgm:spPr/>
    </dgm:pt>
    <dgm:pt modelId="{3427653C-B807-425A-8650-2BDF65340568}" type="pres">
      <dgm:prSet presAssocID="{6DE75107-BEE6-4251-B77B-8EA1182E76E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442A59-C65C-4CBD-8B5E-75F39772DCCC}" srcId="{753ABBE7-0149-4AF4-AEF5-B85C0BAEAED1}" destId="{6DE75107-BEE6-4251-B77B-8EA1182E76E1}" srcOrd="0" destOrd="0" parTransId="{18315C7B-3B81-48A8-806B-E4052DBBA2E5}" sibTransId="{9EAF956B-A544-4EA8-BFB2-31C5B7CA7EF2}"/>
    <dgm:cxn modelId="{1067D290-4611-45EC-98D6-0F7F8BF71BFE}" type="presOf" srcId="{753ABBE7-0149-4AF4-AEF5-B85C0BAEAED1}" destId="{38F11598-AC55-41CB-8F6B-E483A2F27800}" srcOrd="0" destOrd="0" presId="urn:microsoft.com/office/officeart/2005/8/layout/vList2"/>
    <dgm:cxn modelId="{EA6FA0AD-6536-430D-A194-11EEDC56826F}" type="presOf" srcId="{6DE75107-BEE6-4251-B77B-8EA1182E76E1}" destId="{3427653C-B807-425A-8650-2BDF65340568}" srcOrd="0" destOrd="0" presId="urn:microsoft.com/office/officeart/2005/8/layout/vList2"/>
    <dgm:cxn modelId="{14E76BE6-7493-497C-A7A2-04FB83FC9917}" type="presParOf" srcId="{38F11598-AC55-41CB-8F6B-E483A2F27800}" destId="{3427653C-B807-425A-8650-2BDF653405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0053E9-B8C9-4CA1-8285-C515FF11D26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711656C-2A28-4A95-A3BA-7DD803971D64}">
      <dgm:prSet/>
      <dgm:spPr/>
      <dgm:t>
        <a:bodyPr/>
        <a:lstStyle/>
        <a:p>
          <a:pPr algn="ctr"/>
          <a:r>
            <a:rPr lang="en-CA" dirty="0"/>
            <a:t>Value of Assistance Extended to Members and their Dependants </a:t>
          </a:r>
        </a:p>
      </dgm:t>
    </dgm:pt>
    <dgm:pt modelId="{5DBFB41D-10BE-4D21-A001-0320AAE08B3D}" type="parTrans" cxnId="{22C2434F-127A-4541-92EA-C1CA294ACF24}">
      <dgm:prSet/>
      <dgm:spPr/>
      <dgm:t>
        <a:bodyPr/>
        <a:lstStyle/>
        <a:p>
          <a:endParaRPr lang="en-CA"/>
        </a:p>
      </dgm:t>
    </dgm:pt>
    <dgm:pt modelId="{1162EFA6-9752-4E21-90BC-7AE565048125}" type="sibTrans" cxnId="{22C2434F-127A-4541-92EA-C1CA294ACF24}">
      <dgm:prSet/>
      <dgm:spPr/>
      <dgm:t>
        <a:bodyPr/>
        <a:lstStyle/>
        <a:p>
          <a:endParaRPr lang="en-CA"/>
        </a:p>
      </dgm:t>
    </dgm:pt>
    <dgm:pt modelId="{AF0878F1-AC61-4ADA-98D0-6F6053969F1D}" type="pres">
      <dgm:prSet presAssocID="{E20053E9-B8C9-4CA1-8285-C515FF11D265}" presName="linear" presStyleCnt="0">
        <dgm:presLayoutVars>
          <dgm:animLvl val="lvl"/>
          <dgm:resizeHandles val="exact"/>
        </dgm:presLayoutVars>
      </dgm:prSet>
      <dgm:spPr/>
    </dgm:pt>
    <dgm:pt modelId="{FFE54918-9CFD-439B-AE9B-8A784D659F83}" type="pres">
      <dgm:prSet presAssocID="{D711656C-2A28-4A95-A3BA-7DD803971D64}" presName="parentText" presStyleLbl="node1" presStyleIdx="0" presStyleCnt="1" custLinFactNeighborX="-941" custLinFactNeighborY="-40897">
        <dgm:presLayoutVars>
          <dgm:chMax val="0"/>
          <dgm:bulletEnabled val="1"/>
        </dgm:presLayoutVars>
      </dgm:prSet>
      <dgm:spPr/>
    </dgm:pt>
  </dgm:ptLst>
  <dgm:cxnLst>
    <dgm:cxn modelId="{E3E3D901-D002-4679-AE21-B1774ADA8CF2}" type="presOf" srcId="{D711656C-2A28-4A95-A3BA-7DD803971D64}" destId="{FFE54918-9CFD-439B-AE9B-8A784D659F83}" srcOrd="0" destOrd="0" presId="urn:microsoft.com/office/officeart/2005/8/layout/vList2"/>
    <dgm:cxn modelId="{22C2434F-127A-4541-92EA-C1CA294ACF24}" srcId="{E20053E9-B8C9-4CA1-8285-C515FF11D265}" destId="{D711656C-2A28-4A95-A3BA-7DD803971D64}" srcOrd="0" destOrd="0" parTransId="{5DBFB41D-10BE-4D21-A001-0320AAE08B3D}" sibTransId="{1162EFA6-9752-4E21-90BC-7AE565048125}"/>
    <dgm:cxn modelId="{59863BE8-9E99-4B02-AA6D-368EAF3A7CFF}" type="presOf" srcId="{E20053E9-B8C9-4CA1-8285-C515FF11D265}" destId="{AF0878F1-AC61-4ADA-98D0-6F6053969F1D}" srcOrd="0" destOrd="0" presId="urn:microsoft.com/office/officeart/2005/8/layout/vList2"/>
    <dgm:cxn modelId="{5A9AA319-C069-4065-8F09-4FD62D0C62BF}" type="presParOf" srcId="{AF0878F1-AC61-4ADA-98D0-6F6053969F1D}" destId="{FFE54918-9CFD-439B-AE9B-8A784D659F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3ABBE7-0149-4AF4-AEF5-B85C0BAEAED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6DE75107-BEE6-4251-B77B-8EA1182E76E1}">
      <dgm:prSet/>
      <dgm:spPr/>
      <dgm:t>
        <a:bodyPr/>
        <a:lstStyle/>
        <a:p>
          <a:pPr algn="ctr"/>
          <a:r>
            <a:rPr lang="en-CA" dirty="0"/>
            <a:t>Number of Community Members and their Dependants to Receive Assistance</a:t>
          </a:r>
        </a:p>
      </dgm:t>
    </dgm:pt>
    <dgm:pt modelId="{18315C7B-3B81-48A8-806B-E4052DBBA2E5}" type="parTrans" cxnId="{24442A59-C65C-4CBD-8B5E-75F39772DCCC}">
      <dgm:prSet/>
      <dgm:spPr/>
      <dgm:t>
        <a:bodyPr/>
        <a:lstStyle/>
        <a:p>
          <a:endParaRPr lang="en-CA"/>
        </a:p>
      </dgm:t>
    </dgm:pt>
    <dgm:pt modelId="{9EAF956B-A544-4EA8-BFB2-31C5B7CA7EF2}" type="sibTrans" cxnId="{24442A59-C65C-4CBD-8B5E-75F39772DCCC}">
      <dgm:prSet/>
      <dgm:spPr/>
      <dgm:t>
        <a:bodyPr/>
        <a:lstStyle/>
        <a:p>
          <a:endParaRPr lang="en-CA"/>
        </a:p>
      </dgm:t>
    </dgm:pt>
    <dgm:pt modelId="{38F11598-AC55-41CB-8F6B-E483A2F27800}" type="pres">
      <dgm:prSet presAssocID="{753ABBE7-0149-4AF4-AEF5-B85C0BAEAED1}" presName="linear" presStyleCnt="0">
        <dgm:presLayoutVars>
          <dgm:animLvl val="lvl"/>
          <dgm:resizeHandles val="exact"/>
        </dgm:presLayoutVars>
      </dgm:prSet>
      <dgm:spPr/>
    </dgm:pt>
    <dgm:pt modelId="{3427653C-B807-425A-8650-2BDF65340568}" type="pres">
      <dgm:prSet presAssocID="{6DE75107-BEE6-4251-B77B-8EA1182E76E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442A59-C65C-4CBD-8B5E-75F39772DCCC}" srcId="{753ABBE7-0149-4AF4-AEF5-B85C0BAEAED1}" destId="{6DE75107-BEE6-4251-B77B-8EA1182E76E1}" srcOrd="0" destOrd="0" parTransId="{18315C7B-3B81-48A8-806B-E4052DBBA2E5}" sibTransId="{9EAF956B-A544-4EA8-BFB2-31C5B7CA7EF2}"/>
    <dgm:cxn modelId="{1067D290-4611-45EC-98D6-0F7F8BF71BFE}" type="presOf" srcId="{753ABBE7-0149-4AF4-AEF5-B85C0BAEAED1}" destId="{38F11598-AC55-41CB-8F6B-E483A2F27800}" srcOrd="0" destOrd="0" presId="urn:microsoft.com/office/officeart/2005/8/layout/vList2"/>
    <dgm:cxn modelId="{EA6FA0AD-6536-430D-A194-11EEDC56826F}" type="presOf" srcId="{6DE75107-BEE6-4251-B77B-8EA1182E76E1}" destId="{3427653C-B807-425A-8650-2BDF65340568}" srcOrd="0" destOrd="0" presId="urn:microsoft.com/office/officeart/2005/8/layout/vList2"/>
    <dgm:cxn modelId="{14E76BE6-7493-497C-A7A2-04FB83FC9917}" type="presParOf" srcId="{38F11598-AC55-41CB-8F6B-E483A2F27800}" destId="{3427653C-B807-425A-8650-2BDF653405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7653C-B807-425A-8650-2BDF65340568}">
      <dsp:nvSpPr>
        <dsp:cNvPr id="0" name=""/>
        <dsp:cNvSpPr/>
      </dsp:nvSpPr>
      <dsp:spPr>
        <a:xfrm>
          <a:off x="0" y="123534"/>
          <a:ext cx="4272481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Number of Community Members and their Dependants to Receive Assistance</a:t>
          </a:r>
        </a:p>
      </dsp:txBody>
      <dsp:txXfrm>
        <a:off x="33012" y="156546"/>
        <a:ext cx="4206457" cy="610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54918-9CFD-439B-AE9B-8A784D659F83}">
      <dsp:nvSpPr>
        <dsp:cNvPr id="0" name=""/>
        <dsp:cNvSpPr/>
      </dsp:nvSpPr>
      <dsp:spPr>
        <a:xfrm>
          <a:off x="0" y="0"/>
          <a:ext cx="4153185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Value of Assistance Extended to Members and their Dependants </a:t>
          </a:r>
        </a:p>
      </dsp:txBody>
      <dsp:txXfrm>
        <a:off x="31070" y="31070"/>
        <a:ext cx="4091045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7653C-B807-425A-8650-2BDF65340568}">
      <dsp:nvSpPr>
        <dsp:cNvPr id="0" name=""/>
        <dsp:cNvSpPr/>
      </dsp:nvSpPr>
      <dsp:spPr>
        <a:xfrm>
          <a:off x="0" y="123534"/>
          <a:ext cx="4272481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Number of Community Members and their Dependants to Receive Assistance</a:t>
          </a:r>
        </a:p>
      </dsp:txBody>
      <dsp:txXfrm>
        <a:off x="33012" y="156546"/>
        <a:ext cx="4206457" cy="610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54918-9CFD-439B-AE9B-8A784D659F83}">
      <dsp:nvSpPr>
        <dsp:cNvPr id="0" name=""/>
        <dsp:cNvSpPr/>
      </dsp:nvSpPr>
      <dsp:spPr>
        <a:xfrm>
          <a:off x="0" y="0"/>
          <a:ext cx="4153185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Value of Assistance Extended to Members and their Dependants </a:t>
          </a:r>
        </a:p>
      </dsp:txBody>
      <dsp:txXfrm>
        <a:off x="31070" y="31070"/>
        <a:ext cx="4091045" cy="574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7653C-B807-425A-8650-2BDF65340568}">
      <dsp:nvSpPr>
        <dsp:cNvPr id="0" name=""/>
        <dsp:cNvSpPr/>
      </dsp:nvSpPr>
      <dsp:spPr>
        <a:xfrm>
          <a:off x="0" y="123534"/>
          <a:ext cx="4272481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Number of Community Members and their Dependants to Receive Assistance</a:t>
          </a:r>
        </a:p>
      </dsp:txBody>
      <dsp:txXfrm>
        <a:off x="33012" y="156546"/>
        <a:ext cx="4206457" cy="6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2/24/2021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2/24/2021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2/24/2021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2/24/2021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2/24/2021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chart" Target="../charts/chart6.xml"/><Relationship Id="rId7" Type="http://schemas.openxmlformats.org/officeDocument/2006/relationships/diagramColors" Target="../diagrams/colors5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5516"/>
            <a:ext cx="9144000" cy="2651760"/>
          </a:xfrm>
        </p:spPr>
        <p:txBody>
          <a:bodyPr/>
          <a:lstStyle/>
          <a:p>
            <a:r>
              <a:rPr lang="en-US" dirty="0"/>
              <a:t>Covid19 Member Assistance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430" y="354056"/>
            <a:ext cx="9144000" cy="515002"/>
          </a:xfrm>
        </p:spPr>
        <p:txBody>
          <a:bodyPr>
            <a:normAutofit fontScale="90000"/>
          </a:bodyPr>
          <a:lstStyle/>
          <a:p>
            <a:r>
              <a:rPr lang="en-US" dirty="0"/>
              <a:t>Assistance During 1</a:t>
            </a:r>
            <a:r>
              <a:rPr lang="en-US" baseline="30000" dirty="0"/>
              <a:t>st</a:t>
            </a:r>
            <a:r>
              <a:rPr lang="en-US" dirty="0"/>
              <a:t> Wave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9221DAE-9A73-4DE5-812C-9ECBD2493F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8184559"/>
              </p:ext>
            </p:extLst>
          </p:nvPr>
        </p:nvGraphicFramePr>
        <p:xfrm>
          <a:off x="1501086" y="1979940"/>
          <a:ext cx="4272481" cy="477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034D17B-7F87-4C32-BB70-0F4178C3F7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558518"/>
              </p:ext>
            </p:extLst>
          </p:nvPr>
        </p:nvGraphicFramePr>
        <p:xfrm>
          <a:off x="1577130" y="1056610"/>
          <a:ext cx="4272481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91B2D1E-5B36-4AB5-A64A-14E81520D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484301"/>
              </p:ext>
            </p:extLst>
          </p:nvPr>
        </p:nvGraphicFramePr>
        <p:xfrm>
          <a:off x="6783093" y="1979940"/>
          <a:ext cx="3907821" cy="477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C523BF5-112E-4BA4-AB7A-32E2BD516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122623"/>
              </p:ext>
            </p:extLst>
          </p:nvPr>
        </p:nvGraphicFramePr>
        <p:xfrm>
          <a:off x="6904139" y="1195109"/>
          <a:ext cx="4153185" cy="675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430" y="354056"/>
            <a:ext cx="9144000" cy="515002"/>
          </a:xfrm>
        </p:spPr>
        <p:txBody>
          <a:bodyPr>
            <a:normAutofit fontScale="90000"/>
          </a:bodyPr>
          <a:lstStyle/>
          <a:p>
            <a:r>
              <a:rPr lang="en-US" dirty="0"/>
              <a:t>Assistance During 2</a:t>
            </a:r>
            <a:r>
              <a:rPr lang="en-US" baseline="30000" dirty="0"/>
              <a:t>nd</a:t>
            </a:r>
            <a:r>
              <a:rPr lang="en-US" dirty="0"/>
              <a:t> Wave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9221DAE-9A73-4DE5-812C-9ECBD2493F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644807"/>
              </p:ext>
            </p:extLst>
          </p:nvPr>
        </p:nvGraphicFramePr>
        <p:xfrm>
          <a:off x="1865746" y="1979940"/>
          <a:ext cx="3907821" cy="477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91B2D1E-5B36-4AB5-A64A-14E81520D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8638862"/>
              </p:ext>
            </p:extLst>
          </p:nvPr>
        </p:nvGraphicFramePr>
        <p:xfrm>
          <a:off x="6783093" y="1979940"/>
          <a:ext cx="3907821" cy="477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BDEB839-66E6-4759-8A46-F88D6B538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7251110"/>
              </p:ext>
            </p:extLst>
          </p:nvPr>
        </p:nvGraphicFramePr>
        <p:xfrm>
          <a:off x="1577130" y="1056610"/>
          <a:ext cx="4272481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BB84870-3433-4338-8106-916B992149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736020"/>
              </p:ext>
            </p:extLst>
          </p:nvPr>
        </p:nvGraphicFramePr>
        <p:xfrm>
          <a:off x="6904139" y="1195109"/>
          <a:ext cx="4153185" cy="675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096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430" y="175628"/>
            <a:ext cx="9144000" cy="923330"/>
          </a:xfrm>
        </p:spPr>
        <p:txBody>
          <a:bodyPr>
            <a:normAutofit fontScale="90000"/>
          </a:bodyPr>
          <a:lstStyle/>
          <a:p>
            <a:r>
              <a:rPr lang="en-US" dirty="0"/>
              <a:t>Total Assistance from March 16, 2020 to February 23, 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9221DAE-9A73-4DE5-812C-9ECBD2493F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038640"/>
              </p:ext>
            </p:extLst>
          </p:nvPr>
        </p:nvGraphicFramePr>
        <p:xfrm>
          <a:off x="1501086" y="1778466"/>
          <a:ext cx="4272481" cy="49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91B2D1E-5B36-4AB5-A64A-14E81520D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678543"/>
              </p:ext>
            </p:extLst>
          </p:nvPr>
        </p:nvGraphicFramePr>
        <p:xfrm>
          <a:off x="7101361" y="1778466"/>
          <a:ext cx="4272481" cy="497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5D83B62-7FC8-40A0-83BA-5601AC0961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051605"/>
              </p:ext>
            </p:extLst>
          </p:nvPr>
        </p:nvGraphicFramePr>
        <p:xfrm>
          <a:off x="1655965" y="1316801"/>
          <a:ext cx="4272481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86291DD8-3DAF-4CCF-BC49-5EAA0F34DCC8}"/>
              </a:ext>
            </a:extLst>
          </p:cNvPr>
          <p:cNvGrpSpPr/>
          <p:nvPr/>
        </p:nvGrpSpPr>
        <p:grpSpPr>
          <a:xfrm>
            <a:off x="6943341" y="1460226"/>
            <a:ext cx="4153185" cy="636480"/>
            <a:chOff x="0" y="0"/>
            <a:chExt cx="4153185" cy="63648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B3972E2-A8BE-4638-BB8D-133C8DD639B3}"/>
                </a:ext>
              </a:extLst>
            </p:cNvPr>
            <p:cNvSpPr/>
            <p:nvPr/>
          </p:nvSpPr>
          <p:spPr>
            <a:xfrm>
              <a:off x="0" y="0"/>
              <a:ext cx="4153185" cy="636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A9BD8C34-3249-4E30-88A3-F420998A28AC}"/>
                </a:ext>
              </a:extLst>
            </p:cNvPr>
            <p:cNvSpPr txBox="1"/>
            <p:nvPr/>
          </p:nvSpPr>
          <p:spPr>
            <a:xfrm>
              <a:off x="31070" y="31070"/>
              <a:ext cx="4091045" cy="574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600" kern="1200" dirty="0"/>
                <a:t>Value of Assistance Extended to Members and their Dependants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498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BB0E5992661840BA03B3F84C4300B6" ma:contentTypeVersion="12" ma:contentTypeDescription="Create a new document." ma:contentTypeScope="" ma:versionID="ae020ff653ea03d65ba1c5e9a1a2c32b">
  <xsd:schema xmlns:xsd="http://www.w3.org/2001/XMLSchema" xmlns:xs="http://www.w3.org/2001/XMLSchema" xmlns:p="http://schemas.microsoft.com/office/2006/metadata/properties" xmlns:ns2="58116203-2f52-4189-9252-963c5b5f5b56" xmlns:ns3="02df780c-fa45-40c9-bbca-eef107a3ea11" targetNamespace="http://schemas.microsoft.com/office/2006/metadata/properties" ma:root="true" ma:fieldsID="9c1f051499707f88adc661a5e9eb0684" ns2:_="" ns3:_="">
    <xsd:import namespace="58116203-2f52-4189-9252-963c5b5f5b56"/>
    <xsd:import namespace="02df780c-fa45-40c9-bbca-eef107a3ea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16203-2f52-4189-9252-963c5b5f5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f780c-fa45-40c9-bbca-eef107a3ea1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7DD7A-C2BF-4191-91C1-E820BE5DA947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02df780c-fa45-40c9-bbca-eef107a3ea11"/>
    <ds:schemaRef ds:uri="58116203-2f52-4189-9252-963c5b5f5b56"/>
  </ds:schemaRefs>
</ds:datastoreItem>
</file>

<file path=customXml/itemProps2.xml><?xml version="1.0" encoding="utf-8"?>
<ds:datastoreItem xmlns:ds="http://schemas.openxmlformats.org/officeDocument/2006/customXml" ds:itemID="{A849F55C-AAE2-45C4-88D8-551ABA403F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2576C-F36E-4806-AB52-7959A66FB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116203-2f52-4189-9252-963c5b5f5b56"/>
    <ds:schemaRef ds:uri="02df780c-fa45-40c9-bbca-eef107a3ea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77</TotalTime>
  <Words>80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Schoolbook</vt:lpstr>
      <vt:lpstr>FLOWERS 16X9</vt:lpstr>
      <vt:lpstr>Covid19 Member Assistance</vt:lpstr>
      <vt:lpstr>Assistance During 1st Wave</vt:lpstr>
      <vt:lpstr>Assistance During 2nd Wave</vt:lpstr>
      <vt:lpstr>Total Assistance from March 16, 2020 to February 23,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Covid19 Member Assistance</dc:title>
  <dc:creator>Cheryl Conway</dc:creator>
  <cp:lastModifiedBy>Cheryl Conway</cp:lastModifiedBy>
  <cp:revision>9</cp:revision>
  <dcterms:created xsi:type="dcterms:W3CDTF">2021-02-24T18:03:00Z</dcterms:created>
  <dcterms:modified xsi:type="dcterms:W3CDTF">2021-02-24T20:00:24Z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0x01010052BB0E5992661840BA03B3F84C4300B6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